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58" r:id="rId3"/>
    <p:sldId id="259" r:id="rId4"/>
    <p:sldId id="260" r:id="rId5"/>
    <p:sldId id="261" r:id="rId6"/>
    <p:sldId id="257" r:id="rId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ED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6"/>
    <p:restoredTop sz="94704"/>
  </p:normalViewPr>
  <p:slideViewPr>
    <p:cSldViewPr snapToGrid="0" showGuides="1">
      <p:cViewPr varScale="1">
        <p:scale>
          <a:sx n="60" d="100"/>
          <a:sy n="60" d="100"/>
        </p:scale>
        <p:origin x="864" y="176"/>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9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10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1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10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11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11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2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2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3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3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44" name="Bowl of salad with fried rice, boiled eggs, and chopsticks"/>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45" name="Bowl with salmon cakes, salad, and hummus "/>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46" name="Bowl of pappardelle pasta with parsley butter, roasted hazelnuts, and shaved parmesan cheese"/>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54" name="bowl of salad with fried rice, boiled eggs, and chopsticks"/>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5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Avocados and limes"/>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Bowl with salmon cakes, salad, and hummus"/>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Bowl of pappardelle pasta with parsley butter, roasted hazelnuts, and shaved parmesan cheese"/>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Live Video Small">
    <p:spTree>
      <p:nvGrpSpPr>
        <p:cNvPr id="1" name=""/>
        <p:cNvGrpSpPr/>
        <p:nvPr/>
      </p:nvGrpSpPr>
      <p:grpSpPr>
        <a:xfrm>
          <a:off x="0" y="0"/>
          <a:ext cx="0" cy="0"/>
          <a:chOff x="0" y="0"/>
          <a:chExt cx="0" cy="0"/>
        </a:xfrm>
      </p:grpSpPr>
      <p:sp>
        <p:nvSpPr>
          <p:cNvPr id="71"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7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7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Live Video Large">
    <p:spTree>
      <p:nvGrpSpPr>
        <p:cNvPr id="1" name=""/>
        <p:cNvGrpSpPr/>
        <p:nvPr/>
      </p:nvGrpSpPr>
      <p:grpSpPr>
        <a:xfrm>
          <a:off x="0" y="0"/>
          <a:ext cx="0" cy="0"/>
          <a:chOff x="0" y="0"/>
          <a:chExt cx="0" cy="0"/>
        </a:xfrm>
      </p:grpSpPr>
      <p:sp>
        <p:nvSpPr>
          <p:cNvPr id="81"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2"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8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9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9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WCTD_PPT_COVER.jpg" descr="WCTD_PPT_COVER.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2" name="SLIDE TITLE HERE…"/>
          <p:cNvSpPr txBox="1"/>
          <p:nvPr/>
        </p:nvSpPr>
        <p:spPr>
          <a:xfrm>
            <a:off x="3307355" y="7791367"/>
            <a:ext cx="17769288" cy="21972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ctr">
              <a:lnSpc>
                <a:spcPct val="50000"/>
              </a:lnSpc>
              <a:spcBef>
                <a:spcPts val="3200"/>
              </a:spcBef>
              <a:defRPr sz="12000">
                <a:solidFill>
                  <a:srgbClr val="F7E10F"/>
                </a:solidFill>
                <a:latin typeface="Arial Black"/>
                <a:ea typeface="Arial Black"/>
                <a:cs typeface="Arial Black"/>
                <a:sym typeface="Arial Black"/>
              </a:defRPr>
            </a:pPr>
            <a:r>
              <a:rPr lang="en-US" sz="10000" dirty="0"/>
              <a:t>KIDS’ TAKEOVER:</a:t>
            </a:r>
          </a:p>
          <a:p>
            <a:pPr algn="ctr">
              <a:lnSpc>
                <a:spcPct val="50000"/>
              </a:lnSpc>
              <a:spcBef>
                <a:spcPts val="3200"/>
              </a:spcBef>
              <a:defRPr sz="12000">
                <a:solidFill>
                  <a:srgbClr val="F7E10F"/>
                </a:solidFill>
                <a:latin typeface="Arial Black"/>
                <a:ea typeface="Arial Black"/>
                <a:cs typeface="Arial Black"/>
                <a:sym typeface="Arial Black"/>
              </a:defRPr>
            </a:pPr>
            <a:r>
              <a:rPr lang="en-US" sz="10000" dirty="0"/>
              <a:t>HERE ARE MY BIG IDEAS</a:t>
            </a:r>
            <a:endParaRPr sz="10000" dirty="0"/>
          </a:p>
        </p:txBody>
      </p:sp>
      <p:sp>
        <p:nvSpPr>
          <p:cNvPr id="173" name="Your Name Here"/>
          <p:cNvSpPr txBox="1"/>
          <p:nvPr/>
        </p:nvSpPr>
        <p:spPr>
          <a:xfrm>
            <a:off x="8840601" y="10894208"/>
            <a:ext cx="6702798" cy="10885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50000"/>
              </a:lnSpc>
              <a:spcBef>
                <a:spcPts val="3100"/>
              </a:spcBef>
              <a:defRPr sz="7000">
                <a:solidFill>
                  <a:srgbClr val="F7E10F"/>
                </a:solidFill>
                <a:latin typeface="Arial"/>
                <a:ea typeface="Arial"/>
                <a:cs typeface="Arial"/>
                <a:sym typeface="Arial"/>
              </a:defRPr>
            </a:lvl1pPr>
          </a:lstStyle>
          <a:p>
            <a:r>
              <a:t>Your Name Here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WCTD_PPT_TEXT.jpg" descr="WCTD_PPT_TEXT.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Place your regular text here"/>
          <p:cNvSpPr txBox="1"/>
          <p:nvPr/>
        </p:nvSpPr>
        <p:spPr>
          <a:xfrm>
            <a:off x="3168751" y="4243556"/>
            <a:ext cx="16494900" cy="69767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a:latin typeface="Arial"/>
                <a:ea typeface="Arial"/>
                <a:cs typeface="Arial"/>
                <a:sym typeface="Arial"/>
              </a:defRPr>
            </a:lvl1pPr>
          </a:lstStyle>
          <a:p>
            <a:r>
              <a:rPr lang="en-US" dirty="0"/>
              <a:t>My name is _______</a:t>
            </a:r>
          </a:p>
          <a:p>
            <a:endParaRPr lang="en-US" dirty="0"/>
          </a:p>
          <a:p>
            <a:r>
              <a:rPr lang="en-US" dirty="0"/>
              <a:t>I am in ____ grade at my school, _________</a:t>
            </a:r>
          </a:p>
          <a:p>
            <a:endParaRPr lang="en-US" dirty="0"/>
          </a:p>
          <a:p>
            <a:r>
              <a:rPr lang="en-US" dirty="0"/>
              <a:t>I am here today because____________________________</a:t>
            </a:r>
          </a:p>
          <a:p>
            <a:r>
              <a:rPr lang="en-US" dirty="0"/>
              <a:t>________________________________________________</a:t>
            </a:r>
            <a:endParaRPr dirty="0"/>
          </a:p>
        </p:txBody>
      </p:sp>
      <p:sp>
        <p:nvSpPr>
          <p:cNvPr id="181" name="Place your bold text here"/>
          <p:cNvSpPr txBox="1"/>
          <p:nvPr/>
        </p:nvSpPr>
        <p:spPr>
          <a:xfrm>
            <a:off x="3168751" y="3018702"/>
            <a:ext cx="4236737"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latin typeface="Arial Black"/>
                <a:ea typeface="Arial Black"/>
                <a:cs typeface="Arial Black"/>
                <a:sym typeface="Arial Black"/>
              </a:defRPr>
            </a:lvl1pPr>
          </a:lstStyle>
          <a:p>
            <a:r>
              <a:rPr lang="en-US" dirty="0"/>
              <a:t>Introduction</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WCTD_PPT_TEXT.jpg" descr="WCTD_PPT_TEXT.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Place your regular text here"/>
          <p:cNvSpPr txBox="1"/>
          <p:nvPr/>
        </p:nvSpPr>
        <p:spPr>
          <a:xfrm>
            <a:off x="3168751" y="4243556"/>
            <a:ext cx="8667437" cy="44930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a:latin typeface="Arial"/>
                <a:ea typeface="Arial"/>
                <a:cs typeface="Arial"/>
                <a:sym typeface="Arial"/>
              </a:defRPr>
            </a:lvl1pPr>
          </a:lstStyle>
          <a:p>
            <a:r>
              <a:rPr lang="en-US" dirty="0"/>
              <a:t>Here are some of my big ideas:</a:t>
            </a:r>
          </a:p>
          <a:p>
            <a:pPr marL="685800" indent="-685800">
              <a:buFont typeface="Arial" panose="020B0604020202020204" pitchFamily="34" charset="0"/>
              <a:buChar char="•"/>
            </a:pPr>
            <a:r>
              <a:rPr lang="en-US" dirty="0"/>
              <a:t>[Explain your BIG IDEAS!] </a:t>
            </a:r>
          </a:p>
          <a:p>
            <a:pPr marL="685800" indent="-685800">
              <a:buFont typeface="Arial" panose="020B0604020202020204" pitchFamily="34" charset="0"/>
              <a:buChar char="•"/>
            </a:pPr>
            <a:r>
              <a:rPr lang="en-US" dirty="0"/>
              <a:t>[Explain your BIG IDEAS!]</a:t>
            </a:r>
          </a:p>
          <a:p>
            <a:pPr marL="685800" indent="-685800">
              <a:buFont typeface="Arial" panose="020B0604020202020204" pitchFamily="34" charset="0"/>
              <a:buChar char="•"/>
            </a:pPr>
            <a:r>
              <a:rPr lang="en-US" dirty="0"/>
              <a:t>[Explain your BIG IDEAS!]</a:t>
            </a:r>
          </a:p>
        </p:txBody>
      </p:sp>
      <p:sp>
        <p:nvSpPr>
          <p:cNvPr id="181" name="Place your bold text here"/>
          <p:cNvSpPr txBox="1"/>
          <p:nvPr/>
        </p:nvSpPr>
        <p:spPr>
          <a:xfrm>
            <a:off x="3168751" y="3018702"/>
            <a:ext cx="7317709" cy="7673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latin typeface="Arial Black"/>
                <a:ea typeface="Arial Black"/>
                <a:cs typeface="Arial Black"/>
                <a:sym typeface="Arial Black"/>
              </a:defRPr>
            </a:lvl1pPr>
          </a:lstStyle>
          <a:p>
            <a:r>
              <a:rPr lang="en-US" dirty="0"/>
              <a:t>What’s the BIG IDEA?</a:t>
            </a:r>
            <a:endParaRPr dirty="0"/>
          </a:p>
        </p:txBody>
      </p:sp>
    </p:spTree>
    <p:extLst>
      <p:ext uri="{BB962C8B-B14F-4D97-AF65-F5344CB8AC3E}">
        <p14:creationId xmlns:p14="http://schemas.microsoft.com/office/powerpoint/2010/main" val="267082355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WCTD_PPT_TEXT.jpg" descr="WCTD_PPT_TEXT.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Place your regular text here"/>
          <p:cNvSpPr txBox="1"/>
          <p:nvPr/>
        </p:nvSpPr>
        <p:spPr>
          <a:xfrm>
            <a:off x="3168751" y="4243556"/>
            <a:ext cx="18681396" cy="32511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a:latin typeface="Arial"/>
                <a:ea typeface="Arial"/>
                <a:cs typeface="Arial"/>
                <a:sym typeface="Arial"/>
              </a:defRPr>
            </a:lvl1pPr>
          </a:lstStyle>
          <a:p>
            <a:pPr marL="685800" indent="-685800">
              <a:buFont typeface="Arial" panose="020B0604020202020204" pitchFamily="34" charset="0"/>
              <a:buChar char="•"/>
            </a:pPr>
            <a:r>
              <a:rPr lang="en-US" dirty="0"/>
              <a:t>[Explain why your BIG IDEAS are important] </a:t>
            </a:r>
          </a:p>
          <a:p>
            <a:pPr marL="685800" indent="-685800">
              <a:buFont typeface="Arial" panose="020B0604020202020204" pitchFamily="34" charset="0"/>
              <a:buChar char="•"/>
            </a:pPr>
            <a:r>
              <a:rPr lang="en-US" dirty="0"/>
              <a:t>[Explain how your BIG IDEAS could help your Takeover Partner]</a:t>
            </a:r>
          </a:p>
          <a:p>
            <a:pPr marL="685800" indent="-685800">
              <a:buFont typeface="Arial" panose="020B0604020202020204" pitchFamily="34" charset="0"/>
              <a:buChar char="•"/>
            </a:pPr>
            <a:r>
              <a:rPr lang="en-US" dirty="0"/>
              <a:t>[Anything else you want to say about why your idea is important?]</a:t>
            </a:r>
          </a:p>
        </p:txBody>
      </p:sp>
      <p:sp>
        <p:nvSpPr>
          <p:cNvPr id="181" name="Place your bold text here"/>
          <p:cNvSpPr txBox="1"/>
          <p:nvPr/>
        </p:nvSpPr>
        <p:spPr>
          <a:xfrm>
            <a:off x="3168751" y="3018702"/>
            <a:ext cx="8752396" cy="7673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latin typeface="Arial Black"/>
                <a:ea typeface="Arial Black"/>
                <a:cs typeface="Arial Black"/>
                <a:sym typeface="Arial Black"/>
              </a:defRPr>
            </a:lvl1pPr>
          </a:lstStyle>
          <a:p>
            <a:r>
              <a:rPr lang="en-US" dirty="0"/>
              <a:t>Why Should We Go For It?</a:t>
            </a:r>
            <a:endParaRPr dirty="0"/>
          </a:p>
        </p:txBody>
      </p:sp>
    </p:spTree>
    <p:extLst>
      <p:ext uri="{BB962C8B-B14F-4D97-AF65-F5344CB8AC3E}">
        <p14:creationId xmlns:p14="http://schemas.microsoft.com/office/powerpoint/2010/main" val="114751434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WCTD_PPT_TEXT.jpg" descr="WCTD_PPT_TEXT.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9" name="Place your regular text here"/>
          <p:cNvSpPr txBox="1"/>
          <p:nvPr/>
        </p:nvSpPr>
        <p:spPr>
          <a:xfrm>
            <a:off x="3168751" y="4243556"/>
            <a:ext cx="17904979" cy="4003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a:latin typeface="Arial"/>
                <a:ea typeface="Arial"/>
                <a:cs typeface="Arial"/>
                <a:sym typeface="Arial"/>
              </a:defRPr>
            </a:lvl1pPr>
          </a:lstStyle>
          <a:p>
            <a:pPr marL="685800" indent="-685800">
              <a:buFont typeface="Arial" panose="020B0604020202020204" pitchFamily="34" charset="0"/>
              <a:buChar char="•"/>
            </a:pPr>
            <a:r>
              <a:rPr lang="en-US" dirty="0"/>
              <a:t>[Think of some questions for your Takeover Partner! Do they have any ideas that could help bring your BIG IDEAS to life? Do they have any feedback for you? What else would you like to know about their work?]</a:t>
            </a:r>
          </a:p>
          <a:p>
            <a:pPr marL="685800" indent="-685800">
              <a:buFont typeface="Arial" panose="020B0604020202020204" pitchFamily="34" charset="0"/>
              <a:buChar char="•"/>
            </a:pPr>
            <a:r>
              <a:rPr lang="en-US" dirty="0"/>
              <a:t>[Make sure to ask if they have any questions for you!]</a:t>
            </a:r>
          </a:p>
        </p:txBody>
      </p:sp>
      <p:sp>
        <p:nvSpPr>
          <p:cNvPr id="181" name="Place your bold text here"/>
          <p:cNvSpPr txBox="1"/>
          <p:nvPr/>
        </p:nvSpPr>
        <p:spPr>
          <a:xfrm>
            <a:off x="3168751" y="3018702"/>
            <a:ext cx="8752396" cy="7673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a:latin typeface="Arial Black"/>
                <a:ea typeface="Arial Black"/>
                <a:cs typeface="Arial Black"/>
                <a:sym typeface="Arial Black"/>
              </a:defRPr>
            </a:lvl1pPr>
          </a:lstStyle>
          <a:p>
            <a:r>
              <a:rPr lang="en-US" dirty="0"/>
              <a:t>Why Should We Go For It?</a:t>
            </a:r>
            <a:endParaRPr dirty="0"/>
          </a:p>
        </p:txBody>
      </p:sp>
    </p:spTree>
    <p:extLst>
      <p:ext uri="{BB962C8B-B14F-4D97-AF65-F5344CB8AC3E}">
        <p14:creationId xmlns:p14="http://schemas.microsoft.com/office/powerpoint/2010/main" val="150435766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 name="WCTD_PPT_DIVIDER.jpg" descr="WCTD_PPT_DIVIDER.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76" name="SLIDE TITLE HERE…"/>
          <p:cNvSpPr txBox="1"/>
          <p:nvPr/>
        </p:nvSpPr>
        <p:spPr>
          <a:xfrm>
            <a:off x="6668852" y="4890027"/>
            <a:ext cx="11046293" cy="52016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ctr">
              <a:lnSpc>
                <a:spcPct val="50000"/>
              </a:lnSpc>
              <a:spcBef>
                <a:spcPts val="3200"/>
              </a:spcBef>
              <a:defRPr sz="12000">
                <a:solidFill>
                  <a:srgbClr val="F7EDC6"/>
                </a:solidFill>
                <a:latin typeface="Arial Black"/>
                <a:ea typeface="Arial Black"/>
                <a:cs typeface="Arial Black"/>
                <a:sym typeface="Arial Black"/>
              </a:defRPr>
            </a:pPr>
            <a:r>
              <a:rPr lang="en-US" dirty="0"/>
              <a:t>THANK YOU!</a:t>
            </a:r>
            <a:endParaRPr dirty="0"/>
          </a:p>
          <a:p>
            <a:pPr algn="ctr">
              <a:lnSpc>
                <a:spcPct val="50000"/>
              </a:lnSpc>
              <a:spcBef>
                <a:spcPts val="3200"/>
              </a:spcBef>
              <a:defRPr sz="12000">
                <a:solidFill>
                  <a:srgbClr val="F7EDC6"/>
                </a:solidFill>
                <a:latin typeface="Arial Black"/>
                <a:ea typeface="Arial Black"/>
                <a:cs typeface="Arial Black"/>
                <a:sym typeface="Arial Black"/>
              </a:defRPr>
            </a:pPr>
            <a:r>
              <a:rPr lang="en-US" dirty="0"/>
              <a:t>THANK YOU!</a:t>
            </a:r>
          </a:p>
          <a:p>
            <a:pPr algn="ctr">
              <a:lnSpc>
                <a:spcPct val="50000"/>
              </a:lnSpc>
              <a:spcBef>
                <a:spcPts val="3200"/>
              </a:spcBef>
              <a:defRPr sz="12000">
                <a:solidFill>
                  <a:srgbClr val="F7EDC6"/>
                </a:solidFill>
                <a:latin typeface="Arial Black"/>
                <a:ea typeface="Arial Black"/>
                <a:cs typeface="Arial Black"/>
                <a:sym typeface="Arial Black"/>
              </a:defRPr>
            </a:pPr>
            <a:r>
              <a:rPr lang="en-US" dirty="0"/>
              <a:t>THANK YOU!</a:t>
            </a:r>
          </a:p>
          <a:p>
            <a:pPr algn="ctr">
              <a:lnSpc>
                <a:spcPct val="50000"/>
              </a:lnSpc>
              <a:spcBef>
                <a:spcPts val="3200"/>
              </a:spcBef>
              <a:defRPr sz="12000">
                <a:solidFill>
                  <a:srgbClr val="F7EDC6"/>
                </a:solidFill>
                <a:latin typeface="Arial Black"/>
                <a:ea typeface="Arial Black"/>
                <a:cs typeface="Arial Black"/>
                <a:sym typeface="Arial Black"/>
              </a:defRPr>
            </a:pPr>
            <a:r>
              <a:rPr lang="en-US" dirty="0"/>
              <a:t>THANK YOU!</a:t>
            </a:r>
          </a:p>
        </p:txBody>
      </p:sp>
      <p:sp>
        <p:nvSpPr>
          <p:cNvPr id="2" name="Place your regular text here">
            <a:extLst>
              <a:ext uri="{FF2B5EF4-FFF2-40B4-BE49-F238E27FC236}">
                <a16:creationId xmlns:a16="http://schemas.microsoft.com/office/drawing/2014/main" id="{055CDEE0-58FC-5D56-C039-9D3CC51C8BB0}"/>
              </a:ext>
            </a:extLst>
          </p:cNvPr>
          <p:cNvSpPr txBox="1"/>
          <p:nvPr/>
        </p:nvSpPr>
        <p:spPr>
          <a:xfrm>
            <a:off x="6668851" y="10471634"/>
            <a:ext cx="11046294" cy="14321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a:latin typeface="Arial"/>
                <a:ea typeface="Arial"/>
                <a:cs typeface="Arial"/>
                <a:sym typeface="Arial"/>
              </a:defRPr>
            </a:lvl1pPr>
          </a:lstStyle>
          <a:p>
            <a:pPr algn="ctr"/>
            <a:r>
              <a:rPr lang="en-US" dirty="0">
                <a:solidFill>
                  <a:schemeClr val="tx1"/>
                </a:solidFill>
                <a:highlight>
                  <a:srgbClr val="F7EDC6"/>
                </a:highlight>
              </a:rPr>
              <a:t>[Make sure to say thank you to everyone at the meeting for their time!]</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199</Words>
  <Application>Microsoft Macintosh PowerPoint</Application>
  <PresentationFormat>Custom</PresentationFormat>
  <Paragraphs>27</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Helvetica Neue</vt:lpstr>
      <vt:lpstr>Helvetica Neue Medium</vt:lpstr>
      <vt:lpstr>21_BasicWhite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Strauss, Carly</cp:lastModifiedBy>
  <cp:revision>2</cp:revision>
  <dcterms:modified xsi:type="dcterms:W3CDTF">2023-10-02T16:18:34Z</dcterms:modified>
</cp:coreProperties>
</file>